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8" r:id="rId3"/>
    <p:sldId id="309" r:id="rId4"/>
    <p:sldId id="310" r:id="rId5"/>
    <p:sldId id="311" r:id="rId6"/>
    <p:sldId id="312" r:id="rId7"/>
    <p:sldId id="313" r:id="rId8"/>
    <p:sldId id="314" r:id="rId9"/>
    <p:sldId id="315" r:id="rId10"/>
    <p:sldId id="30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F0CCEF-B241-914D-8F8B-F94A769A0CB9}" v="9" dt="2023-07-16T16:20:42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8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208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Appendices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6" name="Picture 5" descr="A diagram of a negative log-line&#10;&#10;Description automatically generated">
            <a:extLst>
              <a:ext uri="{FF2B5EF4-FFF2-40B4-BE49-F238E27FC236}">
                <a16:creationId xmlns:a16="http://schemas.microsoft.com/office/drawing/2014/main" id="{A3BDB393-7195-AEBA-DD93-91E391DA0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" y="950138"/>
            <a:ext cx="12002859" cy="410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38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0B43D2-284C-027E-F5C4-9E22C8CC4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3" y="504503"/>
            <a:ext cx="11822543" cy="561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00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a person with a number of text&#10;&#10;Description automatically generated">
            <a:extLst>
              <a:ext uri="{FF2B5EF4-FFF2-40B4-BE49-F238E27FC236}">
                <a16:creationId xmlns:a16="http://schemas.microsoft.com/office/drawing/2014/main" id="{7605B57C-5DF8-31F2-27F2-BE20983C5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8" y="1262743"/>
            <a:ext cx="11628734" cy="396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10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a line and a graph of a line&#10;&#10;Description automatically generated">
            <a:extLst>
              <a:ext uri="{FF2B5EF4-FFF2-40B4-BE49-F238E27FC236}">
                <a16:creationId xmlns:a16="http://schemas.microsoft.com/office/drawing/2014/main" id="{0CDF3F69-66E4-DDF3-44E8-615795820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8" y="679270"/>
            <a:ext cx="11879037" cy="475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12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galaxy&#10;&#10;Description automatically generated">
            <a:extLst>
              <a:ext uri="{FF2B5EF4-FFF2-40B4-BE49-F238E27FC236}">
                <a16:creationId xmlns:a16="http://schemas.microsoft.com/office/drawing/2014/main" id="{28616C2B-672C-7A9D-5C21-ECC268A5B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7" y="717353"/>
            <a:ext cx="11658505" cy="54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37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CC07DF92-5FD2-8AA4-EAEB-123A83AF1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69" y="191013"/>
            <a:ext cx="8943702" cy="63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34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C4AF8FC7-40FC-EBF5-5F96-322FE87D1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62" y="110365"/>
            <a:ext cx="9626959" cy="624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02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collage of images of a red circle&#10;&#10;Description automatically generated">
            <a:extLst>
              <a:ext uri="{FF2B5EF4-FFF2-40B4-BE49-F238E27FC236}">
                <a16:creationId xmlns:a16="http://schemas.microsoft.com/office/drawing/2014/main" id="{2BF68430-B89B-17B2-402C-FD6E6AB77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95" y="0"/>
            <a:ext cx="7327024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86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5C5EDBC1-1C10-C4DA-8B0C-EDCB6FBCE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558" y="0"/>
            <a:ext cx="9452884" cy="663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84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174</Words>
  <Application>Microsoft Macintosh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10</cp:revision>
  <dcterms:created xsi:type="dcterms:W3CDTF">2022-08-01T10:54:48Z</dcterms:created>
  <dcterms:modified xsi:type="dcterms:W3CDTF">2023-07-16T16:22:02Z</dcterms:modified>
</cp:coreProperties>
</file>